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1813" cy="15119350"/>
  <p:notesSz cx="10691813" cy="15119350"/>
  <p:embeddedFontLst>
    <p:embeddedFont>
      <p:font typeface="Aharoni" panose="02010803020104030203" pitchFamily="2" charset="-79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/>
  <p:extLst>
    <p:ext uri="{521415D9-36F7-43E2-AB2F-B90AF26B5E84}">
      <p14:sectionLst xmlns:p14="http://schemas.microsoft.com/office/powerpoint/2010/main">
        <p14:section name="Sección sin título" id="{B28220D4-E130-4E56-9D25-AA14F16C534E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élica Lozano Lunar" initials="ALL" lastIdx="1" clrIdx="0">
    <p:extLst>
      <p:ext uri="{19B8F6BF-5375-455C-9EA6-DF929625EA0E}">
        <p15:presenceInfo xmlns:p15="http://schemas.microsoft.com/office/powerpoint/2012/main" userId="00aaf061c323c4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262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49D9E00-CC88-D2E5-03B0-F513DAB0EC70}"/>
              </a:ext>
            </a:extLst>
          </p:cNvPr>
          <p:cNvSpPr txBox="1"/>
          <p:nvPr/>
        </p:nvSpPr>
        <p:spPr>
          <a:xfrm>
            <a:off x="495532" y="10369573"/>
            <a:ext cx="10196281" cy="2800767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4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4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4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4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0" name="Freeform 100"/>
          <p:cNvSpPr/>
          <p:nvPr/>
        </p:nvSpPr>
        <p:spPr>
          <a:xfrm>
            <a:off x="373886" y="9638034"/>
            <a:ext cx="7598663" cy="3653663"/>
          </a:xfrm>
          <a:custGeom>
            <a:avLst/>
            <a:gdLst/>
            <a:ahLst/>
            <a:cxnLst/>
            <a:rect l="0" t="0" r="0" b="0"/>
            <a:pathLst>
              <a:path w="7598663" h="3653663">
                <a:moveTo>
                  <a:pt x="0" y="0"/>
                </a:moveTo>
                <a:lnTo>
                  <a:pt x="0" y="3653663"/>
                </a:lnTo>
                <a:lnTo>
                  <a:pt x="7598663" y="3653663"/>
                </a:lnTo>
              </a:path>
            </a:pathLst>
          </a:custGeom>
          <a:noFill/>
          <a:ln w="63500" cap="flat" cmpd="sng">
            <a:solidFill>
              <a:srgbClr val="FBB031">
                <a:alpha val="100000"/>
              </a:srgbClr>
            </a:solidFill>
            <a:miter lim="1905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4801781" y="2570356"/>
            <a:ext cx="5575973" cy="1856232"/>
          </a:xfrm>
          <a:custGeom>
            <a:avLst/>
            <a:gdLst/>
            <a:ahLst/>
            <a:cxnLst/>
            <a:rect l="0" t="0" r="0" b="0"/>
            <a:pathLst>
              <a:path w="5575973" h="1856232">
                <a:moveTo>
                  <a:pt x="5575973" y="1856232"/>
                </a:moveTo>
                <a:lnTo>
                  <a:pt x="5575973" y="0"/>
                </a:lnTo>
                <a:lnTo>
                  <a:pt x="0" y="0"/>
                </a:lnTo>
              </a:path>
            </a:pathLst>
          </a:custGeom>
          <a:noFill/>
          <a:ln w="63500" cap="flat" cmpd="sng">
            <a:solidFill>
              <a:schemeClr val="accent5">
                <a:lumMod val="75000"/>
              </a:schemeClr>
            </a:solidFill>
            <a:miter lim="1905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314059" y="3125742"/>
            <a:ext cx="4994781" cy="5767463"/>
          </a:xfrm>
          <a:custGeom>
            <a:avLst/>
            <a:gdLst/>
            <a:ahLst/>
            <a:cxnLst/>
            <a:rect l="0" t="0" r="0" b="0"/>
            <a:pathLst>
              <a:path w="4994781" h="5767463">
                <a:moveTo>
                  <a:pt x="2497389" y="0"/>
                </a:moveTo>
                <a:lnTo>
                  <a:pt x="4994781" y="1441869"/>
                </a:lnTo>
                <a:lnTo>
                  <a:pt x="4994781" y="4325594"/>
                </a:lnTo>
                <a:lnTo>
                  <a:pt x="2497389" y="5767463"/>
                </a:lnTo>
                <a:lnTo>
                  <a:pt x="0" y="4325594"/>
                </a:lnTo>
                <a:lnTo>
                  <a:pt x="0" y="1441869"/>
                </a:ln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pic>
        <p:nvPicPr>
          <p:cNvPr id="104" name="Picture 10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1593"/>
            <a:ext cx="1559763" cy="3335515"/>
          </a:xfrm>
          <a:prstGeom prst="rect">
            <a:avLst/>
          </a:prstGeom>
          <a:noFill/>
        </p:spPr>
      </p:pic>
      <p:pic>
        <p:nvPicPr>
          <p:cNvPr id="105" name="Picture 105"/>
          <p:cNvPicPr>
            <a:picLocks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0276" y="12014455"/>
            <a:ext cx="1271727" cy="2759457"/>
          </a:xfrm>
          <a:prstGeom prst="rect">
            <a:avLst/>
          </a:prstGeom>
          <a:noFill/>
        </p:spPr>
      </p:pic>
      <p:sp>
        <p:nvSpPr>
          <p:cNvPr id="108" name="Freeform 108"/>
          <p:cNvSpPr/>
          <p:nvPr/>
        </p:nvSpPr>
        <p:spPr>
          <a:xfrm>
            <a:off x="7991984" y="9836342"/>
            <a:ext cx="2443734" cy="2443734"/>
          </a:xfrm>
          <a:custGeom>
            <a:avLst/>
            <a:gdLst/>
            <a:ahLst/>
            <a:cxnLst/>
            <a:rect l="0" t="0" r="0" b="0"/>
            <a:pathLst>
              <a:path w="2443734" h="2443734">
                <a:moveTo>
                  <a:pt x="1221867" y="0"/>
                </a:moveTo>
                <a:cubicBezTo>
                  <a:pt x="1896237" y="0"/>
                  <a:pt x="2443734" y="547510"/>
                  <a:pt x="2443734" y="1221867"/>
                </a:cubicBezTo>
                <a:cubicBezTo>
                  <a:pt x="2443734" y="1896237"/>
                  <a:pt x="1896237" y="2443734"/>
                  <a:pt x="1221867" y="2443734"/>
                </a:cubicBezTo>
                <a:cubicBezTo>
                  <a:pt x="547510" y="2443734"/>
                  <a:pt x="0" y="1896237"/>
                  <a:pt x="0" y="1221867"/>
                </a:cubicBezTo>
                <a:cubicBezTo>
                  <a:pt x="0" y="547510"/>
                  <a:pt x="547510" y="0"/>
                  <a:pt x="1221867" y="0"/>
                </a:cubicBezTo>
                <a:close/>
              </a:path>
            </a:pathLst>
          </a:custGeom>
          <a:noFill/>
          <a:ln w="57150" cap="rnd" cmpd="sng">
            <a:solidFill>
              <a:srgbClr val="FBB031">
                <a:alpha val="100000"/>
              </a:srgbClr>
            </a:solidFill>
            <a:miter lim="1905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10" name="Freeform 110"/>
          <p:cNvSpPr/>
          <p:nvPr/>
        </p:nvSpPr>
        <p:spPr>
          <a:xfrm>
            <a:off x="702644" y="10788311"/>
            <a:ext cx="502347" cy="526927"/>
          </a:xfrm>
          <a:custGeom>
            <a:avLst/>
            <a:gdLst/>
            <a:ahLst/>
            <a:cxnLst/>
            <a:rect l="0" t="0" r="0" b="0"/>
            <a:pathLst>
              <a:path w="614210" h="614210">
                <a:moveTo>
                  <a:pt x="307099" y="0"/>
                </a:moveTo>
                <a:lnTo>
                  <a:pt x="0" y="307111"/>
                </a:lnTo>
                <a:lnTo>
                  <a:pt x="307099" y="614210"/>
                </a:lnTo>
                <a:lnTo>
                  <a:pt x="614210" y="307111"/>
                </a:lnTo>
                <a:close/>
              </a:path>
            </a:pathLst>
          </a:custGeom>
          <a:noFill/>
          <a:ln w="57150" cap="rnd" cmpd="sng">
            <a:solidFill>
              <a:schemeClr val="accent5">
                <a:lumMod val="75000"/>
              </a:schemeClr>
            </a:solidFill>
            <a:miter lim="1905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>
            <a:off x="3454589" y="13872294"/>
            <a:ext cx="46849" cy="100848"/>
          </a:xfrm>
          <a:custGeom>
            <a:avLst/>
            <a:gdLst/>
            <a:ahLst/>
            <a:cxnLst/>
            <a:rect l="0" t="0" r="0" b="0"/>
            <a:pathLst>
              <a:path w="46849" h="100848">
                <a:moveTo>
                  <a:pt x="10325" y="50028"/>
                </a:moveTo>
                <a:lnTo>
                  <a:pt x="10325" y="99580"/>
                </a:lnTo>
                <a:cubicBezTo>
                  <a:pt x="10325" y="100278"/>
                  <a:pt x="10891" y="100848"/>
                  <a:pt x="11596" y="100848"/>
                </a:cubicBezTo>
                <a:lnTo>
                  <a:pt x="29699" y="100848"/>
                </a:lnTo>
                <a:cubicBezTo>
                  <a:pt x="30401" y="100848"/>
                  <a:pt x="30970" y="100278"/>
                  <a:pt x="30970" y="99580"/>
                </a:cubicBezTo>
                <a:lnTo>
                  <a:pt x="30970" y="50028"/>
                </a:lnTo>
                <a:lnTo>
                  <a:pt x="44097" y="50028"/>
                </a:lnTo>
                <a:cubicBezTo>
                  <a:pt x="44756" y="50028"/>
                  <a:pt x="45306" y="49523"/>
                  <a:pt x="45362" y="48862"/>
                </a:cubicBezTo>
                <a:lnTo>
                  <a:pt x="46623" y="33933"/>
                </a:lnTo>
                <a:cubicBezTo>
                  <a:pt x="46686" y="33194"/>
                  <a:pt x="46102" y="32556"/>
                  <a:pt x="45359" y="32556"/>
                </a:cubicBezTo>
                <a:lnTo>
                  <a:pt x="30970" y="32556"/>
                </a:lnTo>
                <a:lnTo>
                  <a:pt x="30970" y="21965"/>
                </a:lnTo>
                <a:cubicBezTo>
                  <a:pt x="30970" y="19481"/>
                  <a:pt x="32984" y="17469"/>
                  <a:pt x="35466" y="17469"/>
                </a:cubicBezTo>
                <a:lnTo>
                  <a:pt x="45580" y="17469"/>
                </a:lnTo>
                <a:cubicBezTo>
                  <a:pt x="46285" y="17469"/>
                  <a:pt x="46849" y="16900"/>
                  <a:pt x="46849" y="16198"/>
                </a:cubicBezTo>
                <a:lnTo>
                  <a:pt x="46849" y="1269"/>
                </a:lnTo>
                <a:cubicBezTo>
                  <a:pt x="46849" y="567"/>
                  <a:pt x="46285" y="0"/>
                  <a:pt x="45580" y="0"/>
                </a:cubicBezTo>
                <a:lnTo>
                  <a:pt x="28486" y="0"/>
                </a:lnTo>
                <a:cubicBezTo>
                  <a:pt x="18457" y="0"/>
                  <a:pt x="10325" y="8131"/>
                  <a:pt x="10325" y="18164"/>
                </a:cubicBezTo>
                <a:lnTo>
                  <a:pt x="10325" y="32556"/>
                </a:lnTo>
                <a:lnTo>
                  <a:pt x="1271" y="32556"/>
                </a:lnTo>
                <a:cubicBezTo>
                  <a:pt x="569" y="32556"/>
                  <a:pt x="0" y="33124"/>
                  <a:pt x="0" y="33827"/>
                </a:cubicBezTo>
                <a:lnTo>
                  <a:pt x="0" y="48757"/>
                </a:lnTo>
                <a:cubicBezTo>
                  <a:pt x="0" y="49459"/>
                  <a:pt x="569" y="50028"/>
                  <a:pt x="1271" y="50028"/>
                </a:cubicBezTo>
                <a:close/>
              </a:path>
            </a:pathLst>
          </a:custGeom>
          <a:solidFill>
            <a:srgbClr val="147F79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3" name="Picture 33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654" y="13810356"/>
            <a:ext cx="224722" cy="224722"/>
          </a:xfrm>
          <a:prstGeom prst="rect">
            <a:avLst/>
          </a:prstGeom>
          <a:noFill/>
        </p:spPr>
      </p:pic>
      <p:pic>
        <p:nvPicPr>
          <p:cNvPr id="334" name="Picture 33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1389" y="13905939"/>
            <a:ext cx="127330" cy="93906"/>
          </a:xfrm>
          <a:prstGeom prst="rect">
            <a:avLst/>
          </a:prstGeom>
          <a:noFill/>
        </p:spPr>
      </p:pic>
      <p:sp>
        <p:nvSpPr>
          <p:cNvPr id="335" name="Freeform 335"/>
          <p:cNvSpPr/>
          <p:nvPr/>
        </p:nvSpPr>
        <p:spPr>
          <a:xfrm>
            <a:off x="3724131" y="13918639"/>
            <a:ext cx="33585" cy="51222"/>
          </a:xfrm>
          <a:custGeom>
            <a:avLst/>
            <a:gdLst/>
            <a:ahLst/>
            <a:cxnLst/>
            <a:rect l="0" t="0" r="0" b="0"/>
            <a:pathLst>
              <a:path w="33585" h="51222">
                <a:moveTo>
                  <a:pt x="0" y="40809"/>
                </a:moveTo>
                <a:cubicBezTo>
                  <a:pt x="2158" y="45405"/>
                  <a:pt x="6754" y="51222"/>
                  <a:pt x="16980" y="51222"/>
                </a:cubicBezTo>
                <a:cubicBezTo>
                  <a:pt x="26455" y="51222"/>
                  <a:pt x="33585" y="45405"/>
                  <a:pt x="33585" y="36776"/>
                </a:cubicBezTo>
                <a:cubicBezTo>
                  <a:pt x="33585" y="19796"/>
                  <a:pt x="9006" y="23923"/>
                  <a:pt x="9006" y="12947"/>
                </a:cubicBezTo>
                <a:cubicBezTo>
                  <a:pt x="9006" y="8725"/>
                  <a:pt x="12570" y="6193"/>
                  <a:pt x="17074" y="6193"/>
                </a:cubicBezTo>
                <a:cubicBezTo>
                  <a:pt x="23359" y="6193"/>
                  <a:pt x="25891" y="9850"/>
                  <a:pt x="27206" y="12478"/>
                </a:cubicBezTo>
                <a:lnTo>
                  <a:pt x="32647" y="9382"/>
                </a:lnTo>
                <a:cubicBezTo>
                  <a:pt x="31333" y="5723"/>
                  <a:pt x="26642" y="0"/>
                  <a:pt x="17542" y="0"/>
                </a:cubicBezTo>
                <a:cubicBezTo>
                  <a:pt x="8725" y="0"/>
                  <a:pt x="1876" y="4972"/>
                  <a:pt x="1876" y="13228"/>
                </a:cubicBezTo>
                <a:cubicBezTo>
                  <a:pt x="1876" y="29740"/>
                  <a:pt x="26361" y="25893"/>
                  <a:pt x="26361" y="37150"/>
                </a:cubicBezTo>
                <a:cubicBezTo>
                  <a:pt x="26361" y="42122"/>
                  <a:pt x="22234" y="44937"/>
                  <a:pt x="17355" y="44937"/>
                </a:cubicBezTo>
                <a:cubicBezTo>
                  <a:pt x="10695" y="44937"/>
                  <a:pt x="7224" y="41278"/>
                  <a:pt x="5160" y="37432"/>
                </a:cubicBezTo>
                <a:close/>
              </a:path>
            </a:pathLst>
          </a:custGeom>
          <a:solidFill>
            <a:srgbClr val="0D7D76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6" name="Picture 33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4210" y="13888115"/>
            <a:ext cx="73337" cy="94446"/>
          </a:xfrm>
          <a:prstGeom prst="rect">
            <a:avLst/>
          </a:prstGeom>
          <a:noFill/>
        </p:spPr>
      </p:pic>
      <p:sp>
        <p:nvSpPr>
          <p:cNvPr id="337" name="Freeform 337"/>
          <p:cNvSpPr/>
          <p:nvPr/>
        </p:nvSpPr>
        <p:spPr>
          <a:xfrm>
            <a:off x="3819728" y="13959354"/>
            <a:ext cx="10604" cy="10507"/>
          </a:xfrm>
          <a:custGeom>
            <a:avLst/>
            <a:gdLst/>
            <a:ahLst/>
            <a:cxnLst/>
            <a:rect l="0" t="0" r="0" b="0"/>
            <a:pathLst>
              <a:path w="10604" h="10507">
                <a:moveTo>
                  <a:pt x="0" y="5254"/>
                </a:moveTo>
                <a:cubicBezTo>
                  <a:pt x="0" y="8162"/>
                  <a:pt x="2438" y="10507"/>
                  <a:pt x="5346" y="10507"/>
                </a:cubicBezTo>
                <a:cubicBezTo>
                  <a:pt x="8255" y="10507"/>
                  <a:pt x="10604" y="8162"/>
                  <a:pt x="10604" y="5254"/>
                </a:cubicBezTo>
                <a:cubicBezTo>
                  <a:pt x="10604" y="2346"/>
                  <a:pt x="8255" y="0"/>
                  <a:pt x="5346" y="0"/>
                </a:cubicBezTo>
                <a:cubicBezTo>
                  <a:pt x="2438" y="0"/>
                  <a:pt x="0" y="2346"/>
                  <a:pt x="0" y="5254"/>
                </a:cubicBezTo>
                <a:close/>
              </a:path>
            </a:pathLst>
          </a:custGeom>
          <a:solidFill>
            <a:srgbClr val="0D7D76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3841026" y="13919860"/>
            <a:ext cx="39116" cy="50001"/>
          </a:xfrm>
          <a:custGeom>
            <a:avLst/>
            <a:gdLst/>
            <a:ahLst/>
            <a:cxnLst/>
            <a:rect l="0" t="0" r="0" b="0"/>
            <a:pathLst>
              <a:path w="39116" h="50001">
                <a:moveTo>
                  <a:pt x="17259" y="50001"/>
                </a:moveTo>
                <a:cubicBezTo>
                  <a:pt x="23914" y="50001"/>
                  <a:pt x="29451" y="46155"/>
                  <a:pt x="31699" y="41746"/>
                </a:cubicBezTo>
                <a:lnTo>
                  <a:pt x="31699" y="48782"/>
                </a:lnTo>
                <a:lnTo>
                  <a:pt x="39116" y="48782"/>
                </a:lnTo>
                <a:lnTo>
                  <a:pt x="39116" y="0"/>
                </a:lnTo>
                <a:lnTo>
                  <a:pt x="31610" y="0"/>
                </a:lnTo>
                <a:lnTo>
                  <a:pt x="31610" y="29644"/>
                </a:lnTo>
                <a:cubicBezTo>
                  <a:pt x="31610" y="37712"/>
                  <a:pt x="26454" y="43247"/>
                  <a:pt x="18948" y="43247"/>
                </a:cubicBezTo>
                <a:cubicBezTo>
                  <a:pt x="12382" y="43247"/>
                  <a:pt x="7404" y="38556"/>
                  <a:pt x="7404" y="30769"/>
                </a:cubicBezTo>
                <a:lnTo>
                  <a:pt x="7404" y="0"/>
                </a:lnTo>
                <a:lnTo>
                  <a:pt x="0" y="0"/>
                </a:lnTo>
                <a:lnTo>
                  <a:pt x="0" y="30489"/>
                </a:lnTo>
                <a:cubicBezTo>
                  <a:pt x="0" y="41558"/>
                  <a:pt x="5905" y="50001"/>
                  <a:pt x="17259" y="50001"/>
                </a:cubicBezTo>
                <a:close/>
              </a:path>
            </a:pathLst>
          </a:custGeom>
          <a:solidFill>
            <a:srgbClr val="0D7D76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3889146" y="13918639"/>
            <a:ext cx="42126" cy="51222"/>
          </a:xfrm>
          <a:custGeom>
            <a:avLst/>
            <a:gdLst/>
            <a:ahLst/>
            <a:cxnLst/>
            <a:rect l="0" t="0" r="0" b="0"/>
            <a:pathLst>
              <a:path w="42126" h="51222">
                <a:moveTo>
                  <a:pt x="42126" y="6661"/>
                </a:moveTo>
                <a:cubicBezTo>
                  <a:pt x="39586" y="4222"/>
                  <a:pt x="33871" y="0"/>
                  <a:pt x="24955" y="0"/>
                </a:cubicBezTo>
                <a:cubicBezTo>
                  <a:pt x="10795" y="0"/>
                  <a:pt x="0" y="11165"/>
                  <a:pt x="0" y="25611"/>
                </a:cubicBezTo>
                <a:cubicBezTo>
                  <a:pt x="0" y="40058"/>
                  <a:pt x="10503" y="51222"/>
                  <a:pt x="25044" y="51222"/>
                </a:cubicBezTo>
                <a:cubicBezTo>
                  <a:pt x="34150" y="51222"/>
                  <a:pt x="40157" y="46344"/>
                  <a:pt x="42126" y="44280"/>
                </a:cubicBezTo>
                <a:lnTo>
                  <a:pt x="39865" y="37995"/>
                </a:lnTo>
                <a:cubicBezTo>
                  <a:pt x="37897" y="39965"/>
                  <a:pt x="33020" y="44468"/>
                  <a:pt x="25336" y="44468"/>
                </a:cubicBezTo>
                <a:cubicBezTo>
                  <a:pt x="15291" y="44468"/>
                  <a:pt x="7696" y="36119"/>
                  <a:pt x="7696" y="25611"/>
                </a:cubicBezTo>
                <a:cubicBezTo>
                  <a:pt x="7696" y="15010"/>
                  <a:pt x="14922" y="6849"/>
                  <a:pt x="25146" y="6849"/>
                </a:cubicBezTo>
                <a:cubicBezTo>
                  <a:pt x="32550" y="6849"/>
                  <a:pt x="37617" y="10977"/>
                  <a:pt x="39586" y="13041"/>
                </a:cubicBezTo>
                <a:close/>
              </a:path>
            </a:pathLst>
          </a:custGeom>
          <a:solidFill>
            <a:srgbClr val="0D7D76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0" name="Picture 34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477" y="13905939"/>
            <a:ext cx="76339" cy="76621"/>
          </a:xfrm>
          <a:prstGeom prst="rect">
            <a:avLst/>
          </a:prstGeom>
          <a:noFill/>
        </p:spPr>
      </p:pic>
      <p:sp>
        <p:nvSpPr>
          <p:cNvPr id="341" name="Freeform 341"/>
          <p:cNvSpPr/>
          <p:nvPr/>
        </p:nvSpPr>
        <p:spPr>
          <a:xfrm>
            <a:off x="3425177" y="14208355"/>
            <a:ext cx="103086" cy="87895"/>
          </a:xfrm>
          <a:custGeom>
            <a:avLst/>
            <a:gdLst/>
            <a:ahLst/>
            <a:cxnLst/>
            <a:rect l="0" t="0" r="0" b="0"/>
            <a:pathLst>
              <a:path w="103086" h="87895">
                <a:moveTo>
                  <a:pt x="102476" y="10277"/>
                </a:moveTo>
                <a:cubicBezTo>
                  <a:pt x="99225" y="11752"/>
                  <a:pt x="95529" y="12645"/>
                  <a:pt x="92011" y="13235"/>
                </a:cubicBezTo>
                <a:cubicBezTo>
                  <a:pt x="93688" y="12956"/>
                  <a:pt x="96088" y="9934"/>
                  <a:pt x="97066" y="8714"/>
                </a:cubicBezTo>
                <a:cubicBezTo>
                  <a:pt x="98565" y="6852"/>
                  <a:pt x="99784" y="4730"/>
                  <a:pt x="100482" y="2434"/>
                </a:cubicBezTo>
                <a:cubicBezTo>
                  <a:pt x="100584" y="2256"/>
                  <a:pt x="100635" y="2030"/>
                  <a:pt x="100457" y="1896"/>
                </a:cubicBezTo>
                <a:cubicBezTo>
                  <a:pt x="100228" y="1806"/>
                  <a:pt x="100076" y="1855"/>
                  <a:pt x="99898" y="1942"/>
                </a:cubicBezTo>
                <a:cubicBezTo>
                  <a:pt x="95974" y="4045"/>
                  <a:pt x="91910" y="5567"/>
                  <a:pt x="87592" y="6650"/>
                </a:cubicBezTo>
                <a:cubicBezTo>
                  <a:pt x="87236" y="6738"/>
                  <a:pt x="86969" y="6650"/>
                  <a:pt x="86753" y="6424"/>
                </a:cubicBezTo>
                <a:cubicBezTo>
                  <a:pt x="86385" y="6019"/>
                  <a:pt x="86055" y="5637"/>
                  <a:pt x="85674" y="5325"/>
                </a:cubicBezTo>
                <a:cubicBezTo>
                  <a:pt x="83858" y="3780"/>
                  <a:pt x="81915" y="2570"/>
                  <a:pt x="79718" y="1673"/>
                </a:cubicBezTo>
                <a:cubicBezTo>
                  <a:pt x="76835" y="498"/>
                  <a:pt x="73685" y="0"/>
                  <a:pt x="70574" y="202"/>
                </a:cubicBezTo>
                <a:cubicBezTo>
                  <a:pt x="67551" y="399"/>
                  <a:pt x="64592" y="1248"/>
                  <a:pt x="61900" y="2650"/>
                </a:cubicBezTo>
                <a:cubicBezTo>
                  <a:pt x="59220" y="4057"/>
                  <a:pt x="56820" y="6009"/>
                  <a:pt x="54915" y="8362"/>
                </a:cubicBezTo>
                <a:cubicBezTo>
                  <a:pt x="52933" y="10799"/>
                  <a:pt x="51486" y="13677"/>
                  <a:pt x="50736" y="16728"/>
                </a:cubicBezTo>
                <a:cubicBezTo>
                  <a:pt x="50012" y="19671"/>
                  <a:pt x="50076" y="22581"/>
                  <a:pt x="50520" y="25558"/>
                </a:cubicBezTo>
                <a:cubicBezTo>
                  <a:pt x="50584" y="26053"/>
                  <a:pt x="50546" y="26119"/>
                  <a:pt x="50089" y="26053"/>
                </a:cubicBezTo>
                <a:cubicBezTo>
                  <a:pt x="33198" y="23536"/>
                  <a:pt x="19202" y="17493"/>
                  <a:pt x="7836" y="4543"/>
                </a:cubicBezTo>
                <a:cubicBezTo>
                  <a:pt x="7340" y="3979"/>
                  <a:pt x="7074" y="3979"/>
                  <a:pt x="6667" y="4585"/>
                </a:cubicBezTo>
                <a:cubicBezTo>
                  <a:pt x="1689" y="12041"/>
                  <a:pt x="4115" y="24017"/>
                  <a:pt x="10325" y="29904"/>
                </a:cubicBezTo>
                <a:cubicBezTo>
                  <a:pt x="11150" y="30689"/>
                  <a:pt x="12001" y="31473"/>
                  <a:pt x="12916" y="32189"/>
                </a:cubicBezTo>
                <a:cubicBezTo>
                  <a:pt x="12585" y="32258"/>
                  <a:pt x="8445" y="31811"/>
                  <a:pt x="4762" y="29904"/>
                </a:cubicBezTo>
                <a:cubicBezTo>
                  <a:pt x="4267" y="29593"/>
                  <a:pt x="4026" y="29773"/>
                  <a:pt x="3975" y="30332"/>
                </a:cubicBezTo>
                <a:cubicBezTo>
                  <a:pt x="3924" y="31136"/>
                  <a:pt x="4000" y="31877"/>
                  <a:pt x="4115" y="32752"/>
                </a:cubicBezTo>
                <a:cubicBezTo>
                  <a:pt x="5067" y="40309"/>
                  <a:pt x="10300" y="47299"/>
                  <a:pt x="17462" y="50028"/>
                </a:cubicBezTo>
                <a:cubicBezTo>
                  <a:pt x="18313" y="50384"/>
                  <a:pt x="19253" y="50698"/>
                  <a:pt x="20180" y="50855"/>
                </a:cubicBezTo>
                <a:cubicBezTo>
                  <a:pt x="18542" y="51214"/>
                  <a:pt x="16865" y="51470"/>
                  <a:pt x="12179" y="51103"/>
                </a:cubicBezTo>
                <a:cubicBezTo>
                  <a:pt x="11595" y="50991"/>
                  <a:pt x="11366" y="51283"/>
                  <a:pt x="11595" y="51842"/>
                </a:cubicBezTo>
                <a:cubicBezTo>
                  <a:pt x="15113" y="61433"/>
                  <a:pt x="22707" y="64287"/>
                  <a:pt x="28397" y="65912"/>
                </a:cubicBezTo>
                <a:cubicBezTo>
                  <a:pt x="29159" y="66044"/>
                  <a:pt x="29921" y="66044"/>
                  <a:pt x="30683" y="66226"/>
                </a:cubicBezTo>
                <a:cubicBezTo>
                  <a:pt x="30645" y="66294"/>
                  <a:pt x="30594" y="66294"/>
                  <a:pt x="30556" y="66359"/>
                </a:cubicBezTo>
                <a:cubicBezTo>
                  <a:pt x="28664" y="69237"/>
                  <a:pt x="22123" y="71378"/>
                  <a:pt x="19075" y="72444"/>
                </a:cubicBezTo>
                <a:cubicBezTo>
                  <a:pt x="13538" y="74380"/>
                  <a:pt x="7506" y="75250"/>
                  <a:pt x="1651" y="74673"/>
                </a:cubicBezTo>
                <a:cubicBezTo>
                  <a:pt x="711" y="74534"/>
                  <a:pt x="508" y="74548"/>
                  <a:pt x="254" y="74673"/>
                </a:cubicBezTo>
                <a:cubicBezTo>
                  <a:pt x="0" y="74833"/>
                  <a:pt x="228" y="75056"/>
                  <a:pt x="520" y="75299"/>
                </a:cubicBezTo>
                <a:cubicBezTo>
                  <a:pt x="1714" y="76085"/>
                  <a:pt x="2921" y="76779"/>
                  <a:pt x="4153" y="77453"/>
                </a:cubicBezTo>
                <a:cubicBezTo>
                  <a:pt x="7874" y="79424"/>
                  <a:pt x="11760" y="80992"/>
                  <a:pt x="15811" y="82112"/>
                </a:cubicBezTo>
                <a:cubicBezTo>
                  <a:pt x="36741" y="87895"/>
                  <a:pt x="60325" y="83644"/>
                  <a:pt x="76047" y="68027"/>
                </a:cubicBezTo>
                <a:cubicBezTo>
                  <a:pt x="88392" y="55760"/>
                  <a:pt x="92722" y="38843"/>
                  <a:pt x="92722" y="21907"/>
                </a:cubicBezTo>
                <a:cubicBezTo>
                  <a:pt x="92722" y="21244"/>
                  <a:pt x="93510" y="20877"/>
                  <a:pt x="93980" y="20529"/>
                </a:cubicBezTo>
                <a:cubicBezTo>
                  <a:pt x="97193" y="18113"/>
                  <a:pt x="99962" y="15225"/>
                  <a:pt x="102362" y="11998"/>
                </a:cubicBezTo>
                <a:cubicBezTo>
                  <a:pt x="102895" y="11275"/>
                  <a:pt x="103086" y="10632"/>
                  <a:pt x="103086" y="10367"/>
                </a:cubicBezTo>
                <a:lnTo>
                  <a:pt x="103086" y="10277"/>
                </a:lnTo>
                <a:cubicBezTo>
                  <a:pt x="103086" y="10007"/>
                  <a:pt x="102895" y="10089"/>
                  <a:pt x="102476" y="10277"/>
                </a:cubicBezTo>
              </a:path>
            </a:pathLst>
          </a:custGeom>
          <a:solidFill>
            <a:srgbClr val="147F79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2" name="Picture 34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4433" y="14138363"/>
            <a:ext cx="224726" cy="224721"/>
          </a:xfrm>
          <a:prstGeom prst="rect">
            <a:avLst/>
          </a:prstGeom>
          <a:noFill/>
        </p:spPr>
      </p:pic>
      <p:pic>
        <p:nvPicPr>
          <p:cNvPr id="343" name="Picture 34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0437" y="14233599"/>
            <a:ext cx="128282" cy="93906"/>
          </a:xfrm>
          <a:prstGeom prst="rect">
            <a:avLst/>
          </a:prstGeom>
          <a:noFill/>
        </p:spPr>
      </p:pic>
      <p:sp>
        <p:nvSpPr>
          <p:cNvPr id="344" name="Freeform 344"/>
          <p:cNvSpPr/>
          <p:nvPr/>
        </p:nvSpPr>
        <p:spPr>
          <a:xfrm>
            <a:off x="3723182" y="14246299"/>
            <a:ext cx="33579" cy="51222"/>
          </a:xfrm>
          <a:custGeom>
            <a:avLst/>
            <a:gdLst/>
            <a:ahLst/>
            <a:cxnLst/>
            <a:rect l="0" t="0" r="0" b="0"/>
            <a:pathLst>
              <a:path w="33579" h="51222">
                <a:moveTo>
                  <a:pt x="0" y="40809"/>
                </a:moveTo>
                <a:cubicBezTo>
                  <a:pt x="2159" y="45405"/>
                  <a:pt x="6744" y="51222"/>
                  <a:pt x="16980" y="51222"/>
                </a:cubicBezTo>
                <a:cubicBezTo>
                  <a:pt x="26454" y="51222"/>
                  <a:pt x="33579" y="45405"/>
                  <a:pt x="33579" y="36776"/>
                </a:cubicBezTo>
                <a:cubicBezTo>
                  <a:pt x="33579" y="19796"/>
                  <a:pt x="9005" y="23923"/>
                  <a:pt x="9005" y="12947"/>
                </a:cubicBezTo>
                <a:cubicBezTo>
                  <a:pt x="9005" y="8725"/>
                  <a:pt x="12561" y="6193"/>
                  <a:pt x="17069" y="6193"/>
                </a:cubicBezTo>
                <a:cubicBezTo>
                  <a:pt x="23356" y="6193"/>
                  <a:pt x="25883" y="9850"/>
                  <a:pt x="27204" y="12478"/>
                </a:cubicBezTo>
                <a:lnTo>
                  <a:pt x="32639" y="9382"/>
                </a:lnTo>
                <a:cubicBezTo>
                  <a:pt x="31331" y="5723"/>
                  <a:pt x="26632" y="0"/>
                  <a:pt x="17539" y="0"/>
                </a:cubicBezTo>
                <a:cubicBezTo>
                  <a:pt x="8725" y="0"/>
                  <a:pt x="1867" y="4972"/>
                  <a:pt x="1867" y="13228"/>
                </a:cubicBezTo>
                <a:cubicBezTo>
                  <a:pt x="1867" y="29740"/>
                  <a:pt x="26353" y="25893"/>
                  <a:pt x="26353" y="37150"/>
                </a:cubicBezTo>
                <a:cubicBezTo>
                  <a:pt x="26353" y="42122"/>
                  <a:pt x="22225" y="44937"/>
                  <a:pt x="17348" y="44937"/>
                </a:cubicBezTo>
                <a:cubicBezTo>
                  <a:pt x="10694" y="44937"/>
                  <a:pt x="7214" y="41278"/>
                  <a:pt x="5157" y="37432"/>
                </a:cubicBezTo>
                <a:close/>
              </a:path>
            </a:pathLst>
          </a:custGeom>
          <a:solidFill>
            <a:srgbClr val="0D7D76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5" name="Picture 34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3256" y="14215775"/>
            <a:ext cx="115163" cy="99030"/>
          </a:xfrm>
          <a:prstGeom prst="rect">
            <a:avLst/>
          </a:prstGeom>
          <a:noFill/>
        </p:spPr>
      </p:pic>
      <p:sp>
        <p:nvSpPr>
          <p:cNvPr id="346" name="Freeform 346"/>
          <p:cNvSpPr/>
          <p:nvPr/>
        </p:nvSpPr>
        <p:spPr>
          <a:xfrm>
            <a:off x="3876370" y="14228475"/>
            <a:ext cx="7412" cy="67827"/>
          </a:xfrm>
          <a:custGeom>
            <a:avLst/>
            <a:gdLst/>
            <a:ahLst/>
            <a:cxnLst/>
            <a:rect l="0" t="0" r="0" b="0"/>
            <a:pathLst>
              <a:path w="7412" h="67827">
                <a:moveTo>
                  <a:pt x="0" y="67827"/>
                </a:moveTo>
                <a:lnTo>
                  <a:pt x="7412" y="67827"/>
                </a:lnTo>
                <a:lnTo>
                  <a:pt x="7412" y="0"/>
                </a:lnTo>
                <a:lnTo>
                  <a:pt x="0" y="0"/>
                </a:lnTo>
                <a:lnTo>
                  <a:pt x="0" y="67827"/>
                </a:lnTo>
                <a:close/>
              </a:path>
            </a:pathLst>
          </a:custGeom>
          <a:solidFill>
            <a:srgbClr val="0D7D76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3896537" y="14246299"/>
            <a:ext cx="68212" cy="50003"/>
          </a:xfrm>
          <a:custGeom>
            <a:avLst/>
            <a:gdLst/>
            <a:ahLst/>
            <a:cxnLst/>
            <a:rect l="0" t="0" r="0" b="0"/>
            <a:pathLst>
              <a:path w="68212" h="50003">
                <a:moveTo>
                  <a:pt x="68212" y="18387"/>
                </a:moveTo>
                <a:cubicBezTo>
                  <a:pt x="68212" y="7694"/>
                  <a:pt x="62395" y="0"/>
                  <a:pt x="51512" y="0"/>
                </a:cubicBezTo>
                <a:cubicBezTo>
                  <a:pt x="44565" y="0"/>
                  <a:pt x="38748" y="3096"/>
                  <a:pt x="35840" y="8913"/>
                </a:cubicBezTo>
                <a:cubicBezTo>
                  <a:pt x="33592" y="3565"/>
                  <a:pt x="28436" y="0"/>
                  <a:pt x="21108" y="0"/>
                </a:cubicBezTo>
                <a:cubicBezTo>
                  <a:pt x="14364" y="0"/>
                  <a:pt x="9195" y="4035"/>
                  <a:pt x="7328" y="8256"/>
                </a:cubicBezTo>
                <a:lnTo>
                  <a:pt x="7328" y="1221"/>
                </a:lnTo>
                <a:lnTo>
                  <a:pt x="0" y="1221"/>
                </a:lnTo>
                <a:lnTo>
                  <a:pt x="0" y="50003"/>
                </a:lnTo>
                <a:lnTo>
                  <a:pt x="7417" y="50003"/>
                </a:lnTo>
                <a:lnTo>
                  <a:pt x="7417" y="20452"/>
                </a:lnTo>
                <a:cubicBezTo>
                  <a:pt x="7417" y="12196"/>
                  <a:pt x="12764" y="6755"/>
                  <a:pt x="19241" y="6755"/>
                </a:cubicBezTo>
                <a:cubicBezTo>
                  <a:pt x="26086" y="6755"/>
                  <a:pt x="30404" y="11445"/>
                  <a:pt x="30404" y="19232"/>
                </a:cubicBezTo>
                <a:lnTo>
                  <a:pt x="30404" y="50003"/>
                </a:lnTo>
                <a:lnTo>
                  <a:pt x="37808" y="50003"/>
                </a:lnTo>
                <a:lnTo>
                  <a:pt x="37808" y="20733"/>
                </a:lnTo>
                <a:cubicBezTo>
                  <a:pt x="37808" y="11633"/>
                  <a:pt x="42977" y="6755"/>
                  <a:pt x="49822" y="6755"/>
                </a:cubicBezTo>
                <a:cubicBezTo>
                  <a:pt x="57049" y="6755"/>
                  <a:pt x="60795" y="11445"/>
                  <a:pt x="60795" y="20639"/>
                </a:cubicBezTo>
                <a:lnTo>
                  <a:pt x="60795" y="50003"/>
                </a:lnTo>
                <a:lnTo>
                  <a:pt x="68212" y="50003"/>
                </a:lnTo>
                <a:close/>
              </a:path>
            </a:pathLst>
          </a:custGeom>
          <a:solidFill>
            <a:srgbClr val="0D7D76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8" name="Picture 34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1244" y="14233599"/>
            <a:ext cx="72212" cy="76621"/>
          </a:xfrm>
          <a:prstGeom prst="rect">
            <a:avLst/>
          </a:prstGeom>
          <a:noFill/>
        </p:spPr>
      </p:pic>
      <p:sp>
        <p:nvSpPr>
          <p:cNvPr id="349" name="Freeform 349"/>
          <p:cNvSpPr/>
          <p:nvPr/>
        </p:nvSpPr>
        <p:spPr>
          <a:xfrm>
            <a:off x="4026750" y="14247520"/>
            <a:ext cx="37148" cy="48782"/>
          </a:xfrm>
          <a:custGeom>
            <a:avLst/>
            <a:gdLst/>
            <a:ahLst/>
            <a:cxnLst/>
            <a:rect l="0" t="0" r="0" b="0"/>
            <a:pathLst>
              <a:path w="37148" h="48782">
                <a:moveTo>
                  <a:pt x="0" y="48782"/>
                </a:moveTo>
                <a:lnTo>
                  <a:pt x="37148" y="48782"/>
                </a:lnTo>
                <a:lnTo>
                  <a:pt x="37148" y="42496"/>
                </a:lnTo>
                <a:lnTo>
                  <a:pt x="8827" y="42496"/>
                </a:lnTo>
                <a:lnTo>
                  <a:pt x="36691" y="5346"/>
                </a:lnTo>
                <a:lnTo>
                  <a:pt x="36691" y="0"/>
                </a:lnTo>
                <a:lnTo>
                  <a:pt x="851" y="0"/>
                </a:lnTo>
                <a:lnTo>
                  <a:pt x="851" y="6379"/>
                </a:lnTo>
                <a:lnTo>
                  <a:pt x="27966" y="6379"/>
                </a:lnTo>
                <a:lnTo>
                  <a:pt x="0" y="43528"/>
                </a:lnTo>
                <a:close/>
              </a:path>
            </a:pathLst>
          </a:custGeom>
          <a:solidFill>
            <a:srgbClr val="0D7D76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0" name="Picture 350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5660" y="14454505"/>
            <a:ext cx="228600" cy="215900"/>
          </a:xfrm>
          <a:prstGeom prst="rect">
            <a:avLst/>
          </a:prstGeom>
          <a:noFill/>
        </p:spPr>
      </p:pic>
      <p:pic>
        <p:nvPicPr>
          <p:cNvPr id="351" name="Picture 35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1867" y="14538399"/>
            <a:ext cx="119392" cy="93906"/>
          </a:xfrm>
          <a:prstGeom prst="rect">
            <a:avLst/>
          </a:prstGeom>
          <a:noFill/>
        </p:spPr>
      </p:pic>
      <p:sp>
        <p:nvSpPr>
          <p:cNvPr id="352" name="Freeform 352"/>
          <p:cNvSpPr/>
          <p:nvPr/>
        </p:nvSpPr>
        <p:spPr>
          <a:xfrm>
            <a:off x="3734600" y="14551099"/>
            <a:ext cx="33591" cy="51222"/>
          </a:xfrm>
          <a:custGeom>
            <a:avLst/>
            <a:gdLst/>
            <a:ahLst/>
            <a:cxnLst/>
            <a:rect l="0" t="0" r="0" b="0"/>
            <a:pathLst>
              <a:path w="33591" h="51222">
                <a:moveTo>
                  <a:pt x="0" y="40809"/>
                </a:moveTo>
                <a:cubicBezTo>
                  <a:pt x="2159" y="45405"/>
                  <a:pt x="6756" y="51222"/>
                  <a:pt x="16980" y="51222"/>
                </a:cubicBezTo>
                <a:cubicBezTo>
                  <a:pt x="26466" y="51222"/>
                  <a:pt x="33591" y="45405"/>
                  <a:pt x="33591" y="36776"/>
                </a:cubicBezTo>
                <a:cubicBezTo>
                  <a:pt x="33591" y="19796"/>
                  <a:pt x="9017" y="23923"/>
                  <a:pt x="9017" y="12947"/>
                </a:cubicBezTo>
                <a:cubicBezTo>
                  <a:pt x="9017" y="8725"/>
                  <a:pt x="12573" y="6193"/>
                  <a:pt x="17081" y="6193"/>
                </a:cubicBezTo>
                <a:cubicBezTo>
                  <a:pt x="23368" y="6193"/>
                  <a:pt x="25895" y="9850"/>
                  <a:pt x="27216" y="12478"/>
                </a:cubicBezTo>
                <a:lnTo>
                  <a:pt x="32651" y="9382"/>
                </a:lnTo>
                <a:cubicBezTo>
                  <a:pt x="31343" y="5723"/>
                  <a:pt x="26644" y="0"/>
                  <a:pt x="17551" y="0"/>
                </a:cubicBezTo>
                <a:cubicBezTo>
                  <a:pt x="8724" y="0"/>
                  <a:pt x="1879" y="4972"/>
                  <a:pt x="1879" y="13228"/>
                </a:cubicBezTo>
                <a:cubicBezTo>
                  <a:pt x="1879" y="29740"/>
                  <a:pt x="26365" y="25893"/>
                  <a:pt x="26365" y="37150"/>
                </a:cubicBezTo>
                <a:cubicBezTo>
                  <a:pt x="26365" y="42122"/>
                  <a:pt x="22237" y="44937"/>
                  <a:pt x="17361" y="44937"/>
                </a:cubicBezTo>
                <a:cubicBezTo>
                  <a:pt x="10706" y="44937"/>
                  <a:pt x="7226" y="41278"/>
                  <a:pt x="5168" y="37432"/>
                </a:cubicBezTo>
                <a:close/>
              </a:path>
            </a:pathLst>
          </a:custGeom>
          <a:solidFill>
            <a:srgbClr val="0D7D76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3" name="Picture 353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4686" y="14520575"/>
            <a:ext cx="73329" cy="94446"/>
          </a:xfrm>
          <a:prstGeom prst="rect">
            <a:avLst/>
          </a:prstGeom>
          <a:noFill/>
        </p:spPr>
      </p:pic>
      <p:sp>
        <p:nvSpPr>
          <p:cNvPr id="354" name="Freeform 354"/>
          <p:cNvSpPr/>
          <p:nvPr/>
        </p:nvSpPr>
        <p:spPr>
          <a:xfrm>
            <a:off x="3831513" y="14603822"/>
            <a:ext cx="50659" cy="6191"/>
          </a:xfrm>
          <a:custGeom>
            <a:avLst/>
            <a:gdLst/>
            <a:ahLst/>
            <a:cxnLst/>
            <a:rect l="0" t="0" r="0" b="0"/>
            <a:pathLst>
              <a:path w="50659" h="6191">
                <a:moveTo>
                  <a:pt x="0" y="6191"/>
                </a:moveTo>
                <a:lnTo>
                  <a:pt x="50659" y="6191"/>
                </a:lnTo>
                <a:lnTo>
                  <a:pt x="50659" y="0"/>
                </a:lnTo>
                <a:lnTo>
                  <a:pt x="0" y="0"/>
                </a:lnTo>
                <a:lnTo>
                  <a:pt x="0" y="6191"/>
                </a:lnTo>
                <a:close/>
              </a:path>
            </a:pathLst>
          </a:custGeom>
          <a:solidFill>
            <a:srgbClr val="0D7D76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>
            <a:off x="3891178" y="14552320"/>
            <a:ext cx="39116" cy="50001"/>
          </a:xfrm>
          <a:custGeom>
            <a:avLst/>
            <a:gdLst/>
            <a:ahLst/>
            <a:cxnLst/>
            <a:rect l="0" t="0" r="0" b="0"/>
            <a:pathLst>
              <a:path w="39116" h="50001">
                <a:moveTo>
                  <a:pt x="17259" y="50001"/>
                </a:moveTo>
                <a:cubicBezTo>
                  <a:pt x="23927" y="50001"/>
                  <a:pt x="29451" y="46155"/>
                  <a:pt x="31712" y="41746"/>
                </a:cubicBezTo>
                <a:lnTo>
                  <a:pt x="31712" y="48782"/>
                </a:lnTo>
                <a:lnTo>
                  <a:pt x="39116" y="48782"/>
                </a:lnTo>
                <a:lnTo>
                  <a:pt x="39116" y="0"/>
                </a:lnTo>
                <a:lnTo>
                  <a:pt x="31610" y="0"/>
                </a:lnTo>
                <a:lnTo>
                  <a:pt x="31610" y="29644"/>
                </a:lnTo>
                <a:cubicBezTo>
                  <a:pt x="31610" y="37712"/>
                  <a:pt x="26454" y="43247"/>
                  <a:pt x="18948" y="43247"/>
                </a:cubicBezTo>
                <a:cubicBezTo>
                  <a:pt x="12382" y="43247"/>
                  <a:pt x="7417" y="38556"/>
                  <a:pt x="7417" y="30769"/>
                </a:cubicBezTo>
                <a:lnTo>
                  <a:pt x="7417" y="0"/>
                </a:lnTo>
                <a:lnTo>
                  <a:pt x="0" y="0"/>
                </a:lnTo>
                <a:lnTo>
                  <a:pt x="0" y="30489"/>
                </a:lnTo>
                <a:cubicBezTo>
                  <a:pt x="0" y="41558"/>
                  <a:pt x="5905" y="50001"/>
                  <a:pt x="17259" y="50001"/>
                </a:cubicBezTo>
                <a:close/>
              </a:path>
            </a:pathLst>
          </a:custGeom>
          <a:solidFill>
            <a:srgbClr val="0D7D76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>
            <a:off x="3939298" y="14551099"/>
            <a:ext cx="42126" cy="51222"/>
          </a:xfrm>
          <a:custGeom>
            <a:avLst/>
            <a:gdLst/>
            <a:ahLst/>
            <a:cxnLst/>
            <a:rect l="0" t="0" r="0" b="0"/>
            <a:pathLst>
              <a:path w="42126" h="51222">
                <a:moveTo>
                  <a:pt x="42126" y="6661"/>
                </a:moveTo>
                <a:cubicBezTo>
                  <a:pt x="39599" y="4222"/>
                  <a:pt x="33871" y="0"/>
                  <a:pt x="24956" y="0"/>
                </a:cubicBezTo>
                <a:cubicBezTo>
                  <a:pt x="10795" y="0"/>
                  <a:pt x="0" y="11165"/>
                  <a:pt x="0" y="25611"/>
                </a:cubicBezTo>
                <a:cubicBezTo>
                  <a:pt x="0" y="40058"/>
                  <a:pt x="10516" y="51222"/>
                  <a:pt x="25057" y="51222"/>
                </a:cubicBezTo>
                <a:cubicBezTo>
                  <a:pt x="34151" y="51222"/>
                  <a:pt x="40158" y="46344"/>
                  <a:pt x="42126" y="44280"/>
                </a:cubicBezTo>
                <a:lnTo>
                  <a:pt x="39878" y="37995"/>
                </a:lnTo>
                <a:cubicBezTo>
                  <a:pt x="37910" y="39965"/>
                  <a:pt x="33033" y="44468"/>
                  <a:pt x="25337" y="44468"/>
                </a:cubicBezTo>
                <a:cubicBezTo>
                  <a:pt x="15291" y="44468"/>
                  <a:pt x="7696" y="36119"/>
                  <a:pt x="7696" y="25611"/>
                </a:cubicBezTo>
                <a:cubicBezTo>
                  <a:pt x="7696" y="15010"/>
                  <a:pt x="14923" y="6849"/>
                  <a:pt x="25146" y="6849"/>
                </a:cubicBezTo>
                <a:cubicBezTo>
                  <a:pt x="32563" y="6849"/>
                  <a:pt x="37630" y="10977"/>
                  <a:pt x="39599" y="13041"/>
                </a:cubicBezTo>
                <a:close/>
              </a:path>
            </a:pathLst>
          </a:custGeom>
          <a:solidFill>
            <a:srgbClr val="0D7D76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7" name="Picture 357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4630" y="14538399"/>
            <a:ext cx="76352" cy="76621"/>
          </a:xfrm>
          <a:prstGeom prst="rect">
            <a:avLst/>
          </a:prstGeom>
          <a:noFill/>
        </p:spPr>
      </p:pic>
      <p:pic>
        <p:nvPicPr>
          <p:cNvPr id="358" name="Picture 358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7678" y="13656362"/>
            <a:ext cx="1393113" cy="686965"/>
          </a:xfrm>
          <a:prstGeom prst="rect">
            <a:avLst/>
          </a:prstGeom>
          <a:noFill/>
        </p:spPr>
      </p:pic>
      <p:pic>
        <p:nvPicPr>
          <p:cNvPr id="359" name="Picture 359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6221" y="14391664"/>
            <a:ext cx="1243583" cy="448055"/>
          </a:xfrm>
          <a:prstGeom prst="rect">
            <a:avLst/>
          </a:prstGeom>
          <a:noFill/>
        </p:spPr>
      </p:pic>
      <p:pic>
        <p:nvPicPr>
          <p:cNvPr id="599" name="Picture 132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841" y="13461376"/>
            <a:ext cx="2677696" cy="1354213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F355D72-8C73-D357-F6A7-22B91E2A4189}"/>
              </a:ext>
            </a:extLst>
          </p:cNvPr>
          <p:cNvSpPr txBox="1"/>
          <p:nvPr/>
        </p:nvSpPr>
        <p:spPr>
          <a:xfrm>
            <a:off x="3583745" y="2750546"/>
            <a:ext cx="6692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NOMBRE DEL PROYECTO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51C4EF-C1C1-B0F7-4BC1-D6E9D9FCE58C}"/>
              </a:ext>
            </a:extLst>
          </p:cNvPr>
          <p:cNvSpPr txBox="1"/>
          <p:nvPr/>
        </p:nvSpPr>
        <p:spPr>
          <a:xfrm>
            <a:off x="5227871" y="3529632"/>
            <a:ext cx="4995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Nombre de los participantes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232262-5117-2E19-E8A7-DDB66CD192AF}"/>
              </a:ext>
            </a:extLst>
          </p:cNvPr>
          <p:cNvSpPr txBox="1"/>
          <p:nvPr/>
        </p:nvSpPr>
        <p:spPr>
          <a:xfrm>
            <a:off x="5992269" y="4164564"/>
            <a:ext cx="416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Nivel formativo y curso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BCE2B-3159-14B8-017F-489BDD8C2913}"/>
              </a:ext>
            </a:extLst>
          </p:cNvPr>
          <p:cNvSpPr txBox="1"/>
          <p:nvPr/>
        </p:nvSpPr>
        <p:spPr>
          <a:xfrm>
            <a:off x="5053640" y="4797602"/>
            <a:ext cx="5160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Nombre del Centro Educativo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9BE410-C7A4-B09C-A9B2-7E3AC1B005CA}"/>
              </a:ext>
            </a:extLst>
          </p:cNvPr>
          <p:cNvSpPr txBox="1"/>
          <p:nvPr/>
        </p:nvSpPr>
        <p:spPr>
          <a:xfrm>
            <a:off x="373886" y="9715946"/>
            <a:ext cx="7899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DESCRIPCIÓN DEL PROYECTO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33FC19-ECCE-16A8-6024-CEE40AB9010F}"/>
              </a:ext>
            </a:extLst>
          </p:cNvPr>
          <p:cNvSpPr txBox="1"/>
          <p:nvPr/>
        </p:nvSpPr>
        <p:spPr>
          <a:xfrm>
            <a:off x="5211639" y="5510935"/>
            <a:ext cx="5064963" cy="489364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s-ES" sz="60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60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ES" sz="60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IMAGEN</a:t>
            </a:r>
            <a:r>
              <a:rPr lang="es-ES" sz="2800" dirty="0"/>
              <a:t> </a:t>
            </a:r>
            <a:endParaRPr lang="es-ES" sz="72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72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60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933E76-A6DD-466C-CD3A-BF07CB32DBF6}"/>
              </a:ext>
            </a:extLst>
          </p:cNvPr>
          <p:cNvSpPr txBox="1"/>
          <p:nvPr/>
        </p:nvSpPr>
        <p:spPr>
          <a:xfrm>
            <a:off x="602639" y="4026754"/>
            <a:ext cx="4245666" cy="489364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s-ES" sz="60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60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ES" sz="60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IMAGEN</a:t>
            </a:r>
            <a:r>
              <a:rPr lang="es-ES" sz="2800" dirty="0"/>
              <a:t> </a:t>
            </a:r>
            <a:endParaRPr lang="es-ES" sz="72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72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60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6" name="Freeform 106"/>
          <p:cNvSpPr/>
          <p:nvPr/>
        </p:nvSpPr>
        <p:spPr>
          <a:xfrm>
            <a:off x="4639778" y="8103025"/>
            <a:ext cx="450215" cy="450216"/>
          </a:xfrm>
          <a:custGeom>
            <a:avLst/>
            <a:gdLst/>
            <a:ahLst/>
            <a:cxnLst/>
            <a:rect l="0" t="0" r="0" b="0"/>
            <a:pathLst>
              <a:path w="450215" h="450216">
                <a:moveTo>
                  <a:pt x="225108" y="0"/>
                </a:moveTo>
                <a:cubicBezTo>
                  <a:pt x="349352" y="0"/>
                  <a:pt x="450215" y="100864"/>
                  <a:pt x="450215" y="225108"/>
                </a:cubicBezTo>
                <a:cubicBezTo>
                  <a:pt x="450215" y="349352"/>
                  <a:pt x="349352" y="450216"/>
                  <a:pt x="225108" y="450216"/>
                </a:cubicBezTo>
                <a:cubicBezTo>
                  <a:pt x="100864" y="450216"/>
                  <a:pt x="0" y="349352"/>
                  <a:pt x="0" y="225108"/>
                </a:cubicBezTo>
                <a:cubicBezTo>
                  <a:pt x="0" y="100864"/>
                  <a:pt x="100864" y="0"/>
                  <a:pt x="2251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06">
            <a:extLst>
              <a:ext uri="{FF2B5EF4-FFF2-40B4-BE49-F238E27FC236}">
                <a16:creationId xmlns:a16="http://schemas.microsoft.com/office/drawing/2014/main" id="{370F1D91-F1B2-597C-DE72-6A7DE159E7D8}"/>
              </a:ext>
            </a:extLst>
          </p:cNvPr>
          <p:cNvSpPr/>
          <p:nvPr/>
        </p:nvSpPr>
        <p:spPr>
          <a:xfrm>
            <a:off x="3230703" y="3801646"/>
            <a:ext cx="450215" cy="450216"/>
          </a:xfrm>
          <a:custGeom>
            <a:avLst/>
            <a:gdLst/>
            <a:ahLst/>
            <a:cxnLst/>
            <a:rect l="0" t="0" r="0" b="0"/>
            <a:pathLst>
              <a:path w="450215" h="450216">
                <a:moveTo>
                  <a:pt x="225108" y="0"/>
                </a:moveTo>
                <a:cubicBezTo>
                  <a:pt x="349352" y="0"/>
                  <a:pt x="450215" y="100864"/>
                  <a:pt x="450215" y="225108"/>
                </a:cubicBezTo>
                <a:cubicBezTo>
                  <a:pt x="450215" y="349352"/>
                  <a:pt x="349352" y="450216"/>
                  <a:pt x="225108" y="450216"/>
                </a:cubicBezTo>
                <a:cubicBezTo>
                  <a:pt x="100864" y="450216"/>
                  <a:pt x="0" y="349352"/>
                  <a:pt x="0" y="225108"/>
                </a:cubicBezTo>
                <a:cubicBezTo>
                  <a:pt x="0" y="100864"/>
                  <a:pt x="100864" y="0"/>
                  <a:pt x="2251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EA8F090-7A3C-15F5-133B-C003AA21724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27612" y="1341802"/>
            <a:ext cx="7037689" cy="11140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E38300-EAE6-191D-0194-3C2CC7AC726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39347" y="351266"/>
            <a:ext cx="6233318" cy="9373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Aharoni</vt:lpstr>
      <vt:lpstr>Calibri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Angelica Lozano</cp:lastModifiedBy>
  <cp:revision>6</cp:revision>
  <dcterms:modified xsi:type="dcterms:W3CDTF">2023-01-17T11:53:07Z</dcterms:modified>
</cp:coreProperties>
</file>